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513" r:id="rId3"/>
    <p:sldId id="441" r:id="rId4"/>
    <p:sldId id="484" r:id="rId5"/>
    <p:sldId id="483" r:id="rId6"/>
    <p:sldId id="481" r:id="rId7"/>
    <p:sldId id="482" r:id="rId8"/>
    <p:sldId id="485" r:id="rId9"/>
    <p:sldId id="480" r:id="rId10"/>
    <p:sldId id="491" r:id="rId11"/>
    <p:sldId id="486" r:id="rId12"/>
    <p:sldId id="487" r:id="rId13"/>
    <p:sldId id="488" r:id="rId14"/>
    <p:sldId id="489" r:id="rId15"/>
    <p:sldId id="490" r:id="rId16"/>
    <p:sldId id="492" r:id="rId17"/>
    <p:sldId id="493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</p14:sldIdLst>
        </p14:section>
        <p14:section name="2.1 클래스 디자인" id="{B5A09E32-8610-40BF-9C65-2F16007342A0}">
          <p14:sldIdLst>
            <p14:sldId id="492"/>
          </p14:sldIdLst>
        </p14:section>
        <p14:section name="3.1 각 저장항목/테이블" id="{951D05E6-3AFF-459D-92A2-D843896795CA}">
          <p14:sldIdLst>
            <p14:sldId id="493"/>
          </p14:sldIdLst>
        </p14:section>
        <p14:section name="4.1" id="{5F2B74E4-F317-440E-A3EB-13DAF44E9A0A}">
          <p14:sldIdLst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 (</a:t>
            </a:r>
            <a:r>
              <a:rPr lang="ko-KR" altLang="en-US" sz="2400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내부용</a:t>
            </a:r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  <a:r>
              <a:rPr lang="en-US" altLang="ko-KR" dirty="0"/>
              <a:t>– </a:t>
            </a:r>
            <a:r>
              <a:rPr lang="ko-KR" altLang="en-US" dirty="0"/>
              <a:t>피드백 반영중</a:t>
            </a:r>
            <a:r>
              <a:rPr lang="en-US" altLang="ko-KR" dirty="0"/>
              <a:t>(~11.17 </a:t>
            </a:r>
            <a:r>
              <a:rPr lang="ko-KR" altLang="en-US" dirty="0"/>
              <a:t>담당자 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224481-AD04-4E4F-8C18-A858E79D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6" y="1136831"/>
            <a:ext cx="7397403" cy="5131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BD908D-E858-4691-AF80-AF3F8B06C05A}"/>
              </a:ext>
            </a:extLst>
          </p:cNvPr>
          <p:cNvSpPr/>
          <p:nvPr/>
        </p:nvSpPr>
        <p:spPr>
          <a:xfrm>
            <a:off x="4401283" y="1736387"/>
            <a:ext cx="3715966" cy="3593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1. Relationship</a:t>
            </a:r>
            <a:r>
              <a:rPr lang="ko-KR" altLang="en-US" sz="1000" dirty="0">
                <a:solidFill>
                  <a:schemeClr val="bg1"/>
                </a:solidFill>
              </a:rPr>
              <a:t>의 방향성</a:t>
            </a:r>
            <a:r>
              <a:rPr lang="en-US" altLang="ko-KR" sz="1000" dirty="0">
                <a:solidFill>
                  <a:schemeClr val="bg1"/>
                </a:solidFill>
              </a:rPr>
              <a:t>(navigability) </a:t>
            </a:r>
            <a:r>
              <a:rPr lang="ko-KR" altLang="en-US" sz="1000" dirty="0">
                <a:solidFill>
                  <a:schemeClr val="bg1"/>
                </a:solidFill>
              </a:rPr>
              <a:t>설정</a:t>
            </a:r>
            <a:r>
              <a:rPr lang="en-US" altLang="ko-KR" sz="1000" dirty="0">
                <a:solidFill>
                  <a:schemeClr val="bg1"/>
                </a:solidFill>
              </a:rPr>
              <a:t>: Category </a:t>
            </a:r>
            <a:r>
              <a:rPr lang="ko-KR" altLang="en-US" sz="1000" dirty="0">
                <a:solidFill>
                  <a:schemeClr val="bg1"/>
                </a:solidFill>
              </a:rPr>
              <a:t>별로 </a:t>
            </a:r>
            <a:r>
              <a:rPr lang="en-US" altLang="ko-KR" sz="1000" dirty="0">
                <a:solidFill>
                  <a:schemeClr val="bg1"/>
                </a:solidFill>
              </a:rPr>
              <a:t>Item</a:t>
            </a:r>
            <a:r>
              <a:rPr lang="ko-KR" altLang="en-US" sz="1000" dirty="0">
                <a:solidFill>
                  <a:schemeClr val="bg1"/>
                </a:solidFill>
              </a:rPr>
              <a:t>이 있는지</a:t>
            </a:r>
            <a:r>
              <a:rPr lang="en-US" altLang="ko-KR" sz="1000" dirty="0">
                <a:solidFill>
                  <a:schemeClr val="bg1"/>
                </a:solidFill>
              </a:rPr>
              <a:t>, Item </a:t>
            </a:r>
            <a:r>
              <a:rPr lang="ko-KR" altLang="en-US" sz="1000" dirty="0">
                <a:solidFill>
                  <a:schemeClr val="bg1"/>
                </a:solidFill>
              </a:rPr>
              <a:t>별로 </a:t>
            </a:r>
            <a:r>
              <a:rPr lang="en-US" altLang="ko-KR" sz="1000" dirty="0">
                <a:solidFill>
                  <a:schemeClr val="bg1"/>
                </a:solidFill>
              </a:rPr>
              <a:t>Category</a:t>
            </a:r>
            <a:r>
              <a:rPr lang="ko-KR" altLang="en-US" sz="1000" dirty="0">
                <a:solidFill>
                  <a:schemeClr val="bg1"/>
                </a:solidFill>
              </a:rPr>
              <a:t>가 있는지</a:t>
            </a:r>
            <a:r>
              <a:rPr lang="en-US" altLang="ko-KR" sz="1000" dirty="0">
                <a:solidFill>
                  <a:schemeClr val="bg1"/>
                </a:solidFill>
              </a:rPr>
              <a:t>.. </a:t>
            </a:r>
            <a:r>
              <a:rPr lang="ko-KR" altLang="en-US" sz="1000" dirty="0">
                <a:solidFill>
                  <a:schemeClr val="bg1"/>
                </a:solidFill>
              </a:rPr>
              <a:t>당연히 전자의 경우라면 </a:t>
            </a:r>
            <a:r>
              <a:rPr lang="en-US" altLang="ko-KR" sz="1000" dirty="0">
                <a:solidFill>
                  <a:schemeClr val="bg1"/>
                </a:solidFill>
              </a:rPr>
              <a:t>category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Item</a:t>
            </a:r>
            <a:r>
              <a:rPr lang="ko-KR" altLang="en-US" sz="1000" dirty="0">
                <a:solidFill>
                  <a:schemeClr val="bg1"/>
                </a:solidFill>
              </a:rPr>
              <a:t>으로 방향설정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2. Relationship</a:t>
            </a:r>
            <a:r>
              <a:rPr lang="ko-KR" altLang="en-US" sz="1000" dirty="0">
                <a:solidFill>
                  <a:schemeClr val="bg1"/>
                </a:solidFill>
              </a:rPr>
              <a:t>에 달려있는 </a:t>
            </a:r>
            <a:r>
              <a:rPr lang="en-US" altLang="ko-KR" sz="1000" dirty="0">
                <a:solidFill>
                  <a:schemeClr val="bg1"/>
                </a:solidFill>
              </a:rPr>
              <a:t>Association class</a:t>
            </a:r>
            <a:r>
              <a:rPr lang="ko-KR" altLang="en-US" sz="1000" dirty="0">
                <a:solidFill>
                  <a:schemeClr val="bg1"/>
                </a:solidFill>
              </a:rPr>
              <a:t>를 방향성 고려해서 </a:t>
            </a:r>
            <a:r>
              <a:rPr lang="en-US" altLang="ko-KR" sz="1000" dirty="0">
                <a:solidFill>
                  <a:schemeClr val="bg1"/>
                </a:solidFill>
              </a:rPr>
              <a:t>6_Analysis Entity Class Design. pdf </a:t>
            </a:r>
            <a:r>
              <a:rPr lang="ko-KR" altLang="en-US" sz="1000" dirty="0">
                <a:solidFill>
                  <a:schemeClr val="bg1"/>
                </a:solidFill>
              </a:rPr>
              <a:t>의 슬라이드 </a:t>
            </a:r>
            <a:r>
              <a:rPr lang="en-US" altLang="ko-KR" sz="1000" dirty="0">
                <a:solidFill>
                  <a:schemeClr val="bg1"/>
                </a:solidFill>
              </a:rPr>
              <a:t>55, 56 </a:t>
            </a:r>
            <a:r>
              <a:rPr lang="ko-KR" altLang="en-US" sz="1000" dirty="0">
                <a:solidFill>
                  <a:schemeClr val="bg1"/>
                </a:solidFill>
              </a:rPr>
              <a:t>중 어떤 케이스인지 식별해서 수정할 것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3. Relationship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Multiplicity </a:t>
            </a:r>
            <a:r>
              <a:rPr lang="ko-KR" altLang="en-US" sz="1000" dirty="0">
                <a:solidFill>
                  <a:schemeClr val="bg1"/>
                </a:solidFill>
              </a:rPr>
              <a:t>표시할 것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4. </a:t>
            </a:r>
            <a:r>
              <a:rPr lang="ko-KR" altLang="en-US" sz="1000" dirty="0">
                <a:solidFill>
                  <a:schemeClr val="bg1"/>
                </a:solidFill>
              </a:rPr>
              <a:t>전반적으로 </a:t>
            </a:r>
            <a:r>
              <a:rPr lang="en-US" altLang="ko-KR" sz="1000" dirty="0">
                <a:solidFill>
                  <a:schemeClr val="bg1"/>
                </a:solidFill>
              </a:rPr>
              <a:t>class </a:t>
            </a:r>
            <a:r>
              <a:rPr lang="ko-KR" altLang="en-US" sz="1000" dirty="0">
                <a:solidFill>
                  <a:schemeClr val="bg1"/>
                </a:solidFill>
              </a:rPr>
              <a:t>식별에 총체적으로 문제 있는 상태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en-US" altLang="ko-KR" sz="1000" dirty="0" err="1">
                <a:solidFill>
                  <a:schemeClr val="bg1"/>
                </a:solidFill>
              </a:rPr>
              <a:t>UserCharacter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gender, age, address, married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user 1</a:t>
            </a:r>
            <a:r>
              <a:rPr lang="ko-KR" altLang="en-US" sz="1000" dirty="0">
                <a:solidFill>
                  <a:schemeClr val="bg1"/>
                </a:solidFill>
              </a:rPr>
              <a:t>명에 대해 </a:t>
            </a:r>
            <a:r>
              <a:rPr lang="ko-KR" altLang="en-US" sz="1000" dirty="0" err="1">
                <a:solidFill>
                  <a:schemeClr val="bg1"/>
                </a:solidFill>
              </a:rPr>
              <a:t>하나씩의</a:t>
            </a:r>
            <a:r>
              <a:rPr lang="ko-KR" altLang="en-US" sz="1000" dirty="0">
                <a:solidFill>
                  <a:schemeClr val="bg1"/>
                </a:solidFill>
              </a:rPr>
              <a:t> 정보만 가질 수 있는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반면</a:t>
            </a:r>
            <a:r>
              <a:rPr lang="en-US" altLang="ko-KR" sz="1000" dirty="0">
                <a:solidFill>
                  <a:schemeClr val="bg1"/>
                </a:solidFill>
              </a:rPr>
              <a:t>, night, month, partner, cost, activity</a:t>
            </a:r>
            <a:r>
              <a:rPr lang="ko-KR" altLang="en-US" sz="1000" dirty="0">
                <a:solidFill>
                  <a:schemeClr val="bg1"/>
                </a:solidFill>
              </a:rPr>
              <a:t>는 여행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건당 생성 가능한 </a:t>
            </a:r>
            <a:r>
              <a:rPr lang="en-US" altLang="ko-KR" sz="1000" dirty="0">
                <a:solidFill>
                  <a:schemeClr val="bg1"/>
                </a:solidFill>
              </a:rPr>
              <a:t>data</a:t>
            </a:r>
            <a:r>
              <a:rPr lang="ko-KR" altLang="en-US" sz="1000" dirty="0">
                <a:solidFill>
                  <a:schemeClr val="bg1"/>
                </a:solidFill>
              </a:rPr>
              <a:t>로 하나의 </a:t>
            </a:r>
            <a:r>
              <a:rPr lang="en-US" altLang="ko-KR" sz="1000" dirty="0">
                <a:solidFill>
                  <a:schemeClr val="bg1"/>
                </a:solidFill>
              </a:rPr>
              <a:t>class </a:t>
            </a:r>
            <a:r>
              <a:rPr lang="ko-KR" altLang="en-US" sz="1000" dirty="0">
                <a:solidFill>
                  <a:schemeClr val="bg1"/>
                </a:solidFill>
              </a:rPr>
              <a:t>안에 들어갈 수 없는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들임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personality, category, item</a:t>
            </a:r>
            <a:r>
              <a:rPr lang="ko-KR" altLang="en-US" sz="1000" dirty="0">
                <a:solidFill>
                  <a:schemeClr val="bg1"/>
                </a:solidFill>
              </a:rPr>
              <a:t>등은 필요한 </a:t>
            </a:r>
            <a:r>
              <a:rPr lang="en-US" altLang="ko-KR" sz="1000" dirty="0">
                <a:solidFill>
                  <a:schemeClr val="bg1"/>
                </a:solidFill>
              </a:rPr>
              <a:t>property</a:t>
            </a:r>
            <a:r>
              <a:rPr lang="ko-KR" altLang="en-US" sz="1000" dirty="0">
                <a:solidFill>
                  <a:schemeClr val="bg1"/>
                </a:solidFill>
              </a:rPr>
              <a:t>는 하나도 없고</a:t>
            </a:r>
            <a:r>
              <a:rPr lang="en-US" altLang="ko-KR" sz="1000" dirty="0">
                <a:solidFill>
                  <a:schemeClr val="bg1"/>
                </a:solidFill>
              </a:rPr>
              <a:t>, index</a:t>
            </a:r>
            <a:r>
              <a:rPr lang="ko-KR" altLang="en-US" sz="1000" dirty="0">
                <a:solidFill>
                  <a:schemeClr val="bg1"/>
                </a:solidFill>
              </a:rPr>
              <a:t>만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로 식별 되어 있는 등</a:t>
            </a:r>
            <a:r>
              <a:rPr lang="en-US" altLang="ko-KR" sz="1000" dirty="0">
                <a:solidFill>
                  <a:schemeClr val="bg1"/>
                </a:solidFill>
              </a:rPr>
              <a:t>.. Code table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column</a:t>
            </a:r>
            <a:r>
              <a:rPr lang="ko-KR" altLang="en-US" sz="1000" dirty="0">
                <a:solidFill>
                  <a:schemeClr val="bg1"/>
                </a:solidFill>
              </a:rPr>
              <a:t>에 해당하는 </a:t>
            </a:r>
            <a:r>
              <a:rPr lang="en-US" altLang="ko-KR" sz="1000" dirty="0">
                <a:solidFill>
                  <a:schemeClr val="bg1"/>
                </a:solidFill>
              </a:rPr>
              <a:t>data </a:t>
            </a:r>
            <a:r>
              <a:rPr lang="ko-KR" altLang="en-US" sz="1000" dirty="0">
                <a:solidFill>
                  <a:schemeClr val="bg1"/>
                </a:solidFill>
              </a:rPr>
              <a:t>항목들도 결국은 </a:t>
            </a:r>
            <a:r>
              <a:rPr lang="en-US" altLang="ko-KR" sz="1000" dirty="0">
                <a:solidFill>
                  <a:schemeClr val="bg1"/>
                </a:solidFill>
              </a:rPr>
              <a:t>coding </a:t>
            </a:r>
            <a:r>
              <a:rPr lang="ko-KR" altLang="en-US" sz="1000" dirty="0">
                <a:solidFill>
                  <a:schemeClr val="bg1"/>
                </a:solidFill>
              </a:rPr>
              <a:t>상에서 </a:t>
            </a:r>
            <a:r>
              <a:rPr lang="ko-KR" altLang="en-US" sz="1000" dirty="0" err="1">
                <a:solidFill>
                  <a:schemeClr val="bg1"/>
                </a:solidFill>
              </a:rPr>
              <a:t>어딘가에서는</a:t>
            </a:r>
            <a:r>
              <a:rPr lang="ko-KR" altLang="en-US" sz="1000" dirty="0">
                <a:solidFill>
                  <a:schemeClr val="bg1"/>
                </a:solidFill>
              </a:rPr>
              <a:t> 담아서 화면에 뿌려져야 하기 때문에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반드시 </a:t>
            </a:r>
            <a:r>
              <a:rPr lang="en-US" altLang="ko-KR" sz="1000" dirty="0">
                <a:solidFill>
                  <a:schemeClr val="bg1"/>
                </a:solidFill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로 식별되어 있어야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그 외에 내가 언급하지 않은 클래스들도 제대로 식별된 부분이 거의 없음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class design</a:t>
            </a:r>
            <a:r>
              <a:rPr lang="ko-KR" altLang="en-US" sz="1000" dirty="0">
                <a:solidFill>
                  <a:schemeClr val="bg1"/>
                </a:solidFill>
              </a:rPr>
              <a:t>에 대한 공부 전혀 안되어 있는 것으로 판단됨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예측한다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9507" y="2523658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07" y="2523658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CE5B2A9-1204-4AA0-B949-F03D745E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7" y="1691490"/>
            <a:ext cx="3196360" cy="525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825" y="272820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2156</Words>
  <Application>Microsoft Office PowerPoint</Application>
  <PresentationFormat>화면 슬라이드 쇼(4:3)</PresentationFormat>
  <Paragraphs>409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클래스 디자인 – 피드백 반영중(~11.17 담당자 서한얼)</vt:lpstr>
      <vt:lpstr>ERD (클릭 시 엑셀로 이동)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164</cp:revision>
  <dcterms:created xsi:type="dcterms:W3CDTF">2019-10-27T03:49:09Z</dcterms:created>
  <dcterms:modified xsi:type="dcterms:W3CDTF">2019-11-14T03:31:27Z</dcterms:modified>
</cp:coreProperties>
</file>